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12/4/2017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VII(7) Essays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Prompts to help you guide your thinking for the Unit 7 Essay Test.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744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 Congress does the will of the people always prevail or get considered?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Use relevant articles from class and current events and your textbook to support your answer(s)  </a:t>
            </a:r>
          </a:p>
          <a:p>
            <a:r>
              <a:rPr lang="en-US" sz="3200" dirty="0" smtClean="0"/>
              <a:t>A thesis is strongly recommended here.</a:t>
            </a:r>
          </a:p>
          <a:p>
            <a:r>
              <a:rPr lang="en-US" sz="3200" dirty="0" smtClean="0"/>
              <a:t>A conclusion is recommended too </a:t>
            </a:r>
            <a:r>
              <a:rPr lang="en-US" sz="3200" dirty="0" smtClean="0">
                <a:sym typeface="Wingdings" panose="05000000000000000000" pitchFamily="2" charset="2"/>
              </a:rPr>
              <a:t></a:t>
            </a:r>
            <a:endParaRPr lang="en-US" sz="3200" dirty="0"/>
          </a:p>
        </p:txBody>
      </p:sp>
      <p:pic>
        <p:nvPicPr>
          <p:cNvPr id="4" name="Picture 3" descr="jobsanger: &lt;strong&gt;Approval&lt;/strong&gt; -- President Vs. &lt;strong&gt;Congressional&lt;/strong&gt; Leade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4448" y="4663440"/>
            <a:ext cx="3178129" cy="185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114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Prompt/Idea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Analyze/Interpret the attitudes people have towards Congress and their individual Congressional Representative.</a:t>
            </a:r>
          </a:p>
          <a:p>
            <a:r>
              <a:rPr lang="en-US" sz="3200" dirty="0" smtClean="0"/>
              <a:t>What accounts for the potential differences in attitudes?</a:t>
            </a:r>
          </a:p>
          <a:p>
            <a:r>
              <a:rPr lang="en-US" sz="3200" dirty="0" smtClean="0"/>
              <a:t>Feel free to tie in relevant info from your textbook or articles you read in class.</a:t>
            </a:r>
          </a:p>
          <a:p>
            <a:r>
              <a:rPr lang="en-US" sz="3200" dirty="0" smtClean="0"/>
              <a:t>Hint: We hate Congress but love our Congressman/woman?  Why?</a:t>
            </a:r>
            <a:endParaRPr lang="en-US" sz="3200" dirty="0"/>
          </a:p>
        </p:txBody>
      </p:sp>
      <p:pic>
        <p:nvPicPr>
          <p:cNvPr id="4" name="Picture 3" descr="Ten Billion Peso &lt;strong&gt;Pork Barrel&lt;/strong&gt; Scam Includes Administration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276" y="4637803"/>
            <a:ext cx="2053089" cy="197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552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12</TotalTime>
  <Words>117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Rockwell</vt:lpstr>
      <vt:lpstr>Rockwell Condensed</vt:lpstr>
      <vt:lpstr>Wingdings</vt:lpstr>
      <vt:lpstr>Wood Type</vt:lpstr>
      <vt:lpstr>Unit VII(7) Essays </vt:lpstr>
      <vt:lpstr>Idea 1</vt:lpstr>
      <vt:lpstr>Prompt/Idea 2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VII(7) Essays</dc:title>
  <dc:creator>James Brady</dc:creator>
  <cp:lastModifiedBy>James Brady</cp:lastModifiedBy>
  <cp:revision>2</cp:revision>
  <dcterms:created xsi:type="dcterms:W3CDTF">2017-12-04T12:33:13Z</dcterms:created>
  <dcterms:modified xsi:type="dcterms:W3CDTF">2017-12-04T12:45:30Z</dcterms:modified>
</cp:coreProperties>
</file>